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6960" cy="575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LibreOffice/25.2.4.3$Windows_X86_64 LibreOffice_project/33e196637044ead23f5c3226cde09b47731f7e27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2025-06-24T13:51:10Z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